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0" d="100"/>
          <a:sy n="50" d="100"/>
        </p:scale>
        <p:origin x="2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72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4543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0454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001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597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106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031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545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6869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5460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252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82C4F-4FFD-4BBB-B57A-B5557C2FADDB}" type="datetimeFigureOut">
              <a:rPr lang="sv-SE" smtClean="0"/>
              <a:t>2015-08-07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7A707-2C19-467A-B8A4-7A5194C4D3B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4675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Collapse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Swedish </a:t>
            </a:r>
            <a:r>
              <a:rPr lang="sv-SE" dirty="0" err="1" smtClean="0"/>
              <a:t>Left</a:t>
            </a:r>
            <a:r>
              <a:rPr lang="sv-SE" dirty="0" smtClean="0"/>
              <a:t> (</a:t>
            </a:r>
            <a:r>
              <a:rPr lang="sv-SE" dirty="0" err="1" smtClean="0"/>
              <a:t>Share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Votes</a:t>
            </a:r>
            <a:r>
              <a:rPr lang="sv-SE" dirty="0" smtClean="0"/>
              <a:t> for </a:t>
            </a:r>
            <a:r>
              <a:rPr lang="sv-SE" dirty="0" err="1" smtClean="0"/>
              <a:t>Parliament</a:t>
            </a:r>
            <a:r>
              <a:rPr lang="sv-SE" dirty="0" smtClean="0"/>
              <a:t> over </a:t>
            </a:r>
            <a:r>
              <a:rPr lang="sv-SE" dirty="0" err="1" smtClean="0"/>
              <a:t>Time</a:t>
            </a:r>
            <a:r>
              <a:rPr lang="sv-SE" smtClean="0"/>
              <a:t>)</a:t>
            </a:r>
            <a:endParaRPr lang="sv-S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098503" cy="2935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5796"/>
                <a:gridCol w="3365796"/>
                <a:gridCol w="3366911"/>
              </a:tblGrid>
              <a:tr h="413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effectLst/>
                        </a:rPr>
                        <a:t>Year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MP+VP+FI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(MP+VP+FI)/SD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1998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16.5%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effectLst/>
                        </a:rPr>
                        <a:t>4459%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2002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13.0%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903%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2006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11.09%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378%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2010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13.34%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234%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effectLst/>
                        </a:rPr>
                        <a:t>2014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effectLst/>
                        </a:rPr>
                        <a:t>15.73%</a:t>
                      </a:r>
                      <a:endParaRPr lang="en-US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effectLst/>
                        </a:rPr>
                        <a:t>122%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468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Collapse of the Swedish Left (Share of Votes for Parliament over Time)</vt:lpstr>
    </vt:vector>
  </TitlesOfParts>
  <Company>Stockholms universitet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Collapse of the Swedish Left (Share of Votes for Parliament over Time)</dc:title>
  <dc:creator>Jonathan Feldman</dc:creator>
  <cp:lastModifiedBy>Jonathan Feldman</cp:lastModifiedBy>
  <cp:revision>1</cp:revision>
  <dcterms:created xsi:type="dcterms:W3CDTF">2014-11-24T15:30:40Z</dcterms:created>
  <dcterms:modified xsi:type="dcterms:W3CDTF">2015-08-07T13:05:39Z</dcterms:modified>
</cp:coreProperties>
</file>